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WenQuanYi" charset="1" panose="020B0606030804020204"/>
      <p:regular r:id="rId10"/>
    </p:embeddedFont>
    <p:embeddedFont>
      <p:font typeface="DM Sans" charset="1" panose="00000000000000000000"/>
      <p:regular r:id="rId11"/>
    </p:embeddedFont>
    <p:embeddedFont>
      <p:font typeface="DM Sans Bold" charset="1" panose="00000000000000000000"/>
      <p:regular r:id="rId12"/>
    </p:embeddedFont>
    <p:embeddedFont>
      <p:font typeface="DM Sans Italics" charset="1" panose="00000000000000000000"/>
      <p:regular r:id="rId13"/>
    </p:embeddedFont>
    <p:embeddedFont>
      <p:font typeface="DM Sans Bold Italics" charset="1" panose="00000000000000000000"/>
      <p:regular r:id="rId14"/>
    </p:embeddedFont>
    <p:embeddedFont>
      <p:font typeface="Public Sans" charset="1" panose="00000000000000000000"/>
      <p:regular r:id="rId15"/>
    </p:embeddedFont>
    <p:embeddedFont>
      <p:font typeface="Public Sans Bold" charset="1" panose="00000000000000000000"/>
      <p:regular r:id="rId16"/>
    </p:embeddedFont>
    <p:embeddedFont>
      <p:font typeface="Public Sans Italics" charset="1" panose="00000000000000000000"/>
      <p:regular r:id="rId17"/>
    </p:embeddedFont>
    <p:embeddedFont>
      <p:font typeface="Public Sans Bold Italics" charset="1" panose="00000000000000000000"/>
      <p:regular r:id="rId18"/>
    </p:embeddedFont>
    <p:embeddedFont>
      <p:font typeface="Public Sans Thin" charset="1" panose="00000000000000000000"/>
      <p:regular r:id="rId19"/>
    </p:embeddedFont>
    <p:embeddedFont>
      <p:font typeface="Public Sans Thin Italics" charset="1" panose="00000000000000000000"/>
      <p:regular r:id="rId20"/>
    </p:embeddedFont>
    <p:embeddedFont>
      <p:font typeface="Public Sans Medium" charset="1" panose="00000000000000000000"/>
      <p:regular r:id="rId21"/>
    </p:embeddedFont>
    <p:embeddedFont>
      <p:font typeface="Public Sans Medium Italics" charset="1" panose="00000000000000000000"/>
      <p:regular r:id="rId22"/>
    </p:embeddedFont>
    <p:embeddedFont>
      <p:font typeface="Public Sans Heavy" charset="1" panose="00000000000000000000"/>
      <p:regular r:id="rId23"/>
    </p:embeddedFont>
    <p:embeddedFont>
      <p:font typeface="Public Sans Heavy Italics"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38" Target="slides/slide14.xml" Type="http://schemas.openxmlformats.org/officeDocument/2006/relationships/slide"/><Relationship Id="rId39" Target="slides/slide15.xml" Type="http://schemas.openxmlformats.org/officeDocument/2006/relationships/slide"/><Relationship Id="rId4" Target="theme/theme1.xml" Type="http://schemas.openxmlformats.org/officeDocument/2006/relationships/theme"/><Relationship Id="rId40" Target="slides/slide1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3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3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32.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33.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3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3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776431" y="2865149"/>
            <a:ext cx="10735139" cy="4775777"/>
          </a:xfrm>
          <a:prstGeom prst="rect">
            <a:avLst/>
          </a:prstGeom>
        </p:spPr>
        <p:txBody>
          <a:bodyPr anchor="t" rtlCol="false" tIns="0" lIns="0" bIns="0" rIns="0">
            <a:spAutoFit/>
          </a:bodyPr>
          <a:lstStyle/>
          <a:p>
            <a:pPr algn="ctr">
              <a:lnSpc>
                <a:spcPts val="8230"/>
              </a:lnSpc>
            </a:pPr>
            <a:r>
              <a:rPr lang="en-US" sz="8756">
                <a:solidFill>
                  <a:srgbClr val="000000"/>
                </a:solidFill>
                <a:latin typeface="DM Sans Bold"/>
              </a:rPr>
              <a:t>CISC3003 Individual Project</a:t>
            </a:r>
          </a:p>
          <a:p>
            <a:pPr algn="ctr">
              <a:lnSpc>
                <a:spcPts val="8230"/>
              </a:lnSpc>
            </a:pPr>
            <a:r>
              <a:rPr lang="en-US" sz="8756">
                <a:solidFill>
                  <a:srgbClr val="000000"/>
                </a:solidFill>
                <a:latin typeface="DM Sans Bold"/>
              </a:rPr>
              <a:t>Walkthrough</a:t>
            </a:r>
          </a:p>
          <a:p>
            <a:pPr algn="ctr">
              <a:lnSpc>
                <a:spcPts val="12021"/>
              </a:lnSpc>
            </a:pPr>
          </a:p>
        </p:txBody>
      </p:sp>
      <p:sp>
        <p:nvSpPr>
          <p:cNvPr name="TextBox 18" id="18"/>
          <p:cNvSpPr txBox="true"/>
          <p:nvPr/>
        </p:nvSpPr>
        <p:spPr>
          <a:xfrm rot="0">
            <a:off x="4914102" y="6624033"/>
            <a:ext cx="8459795" cy="578026"/>
          </a:xfrm>
          <a:prstGeom prst="rect">
            <a:avLst/>
          </a:prstGeom>
        </p:spPr>
        <p:txBody>
          <a:bodyPr anchor="t" rtlCol="false" tIns="0" lIns="0" bIns="0" rIns="0">
            <a:spAutoFit/>
          </a:bodyPr>
          <a:lstStyle/>
          <a:p>
            <a:pPr algn="ctr">
              <a:lnSpc>
                <a:spcPts val="4381"/>
              </a:lnSpc>
            </a:pPr>
            <a:r>
              <a:rPr lang="en-US" sz="4381" spc="-87">
                <a:solidFill>
                  <a:srgbClr val="000000"/>
                </a:solidFill>
                <a:latin typeface="DM Sans Bold"/>
              </a:rPr>
              <a:t>DC226032, Huang Hongze</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2293155" y="1862720"/>
            <a:ext cx="13701691" cy="7155263"/>
          </a:xfrm>
          <a:custGeom>
            <a:avLst/>
            <a:gdLst/>
            <a:ahLst/>
            <a:cxnLst/>
            <a:rect r="r" b="b" t="t" l="l"/>
            <a:pathLst>
              <a:path h="7155263" w="13701691">
                <a:moveTo>
                  <a:pt x="0" y="0"/>
                </a:moveTo>
                <a:lnTo>
                  <a:pt x="13701690" y="0"/>
                </a:lnTo>
                <a:lnTo>
                  <a:pt x="13701690" y="7155263"/>
                </a:lnTo>
                <a:lnTo>
                  <a:pt x="0" y="7155263"/>
                </a:lnTo>
                <a:lnTo>
                  <a:pt x="0" y="0"/>
                </a:lnTo>
                <a:close/>
              </a:path>
            </a:pathLst>
          </a:custGeom>
          <a:blipFill>
            <a:blip r:embed="rId29"/>
            <a:stretch>
              <a:fillRect l="0" t="0" r="0" b="0"/>
            </a:stretch>
          </a:blipFill>
        </p:spPr>
      </p:sp>
      <p:sp>
        <p:nvSpPr>
          <p:cNvPr name="TextBox 17" id="17"/>
          <p:cNvSpPr txBox="true"/>
          <p:nvPr/>
        </p:nvSpPr>
        <p:spPr>
          <a:xfrm rot="0">
            <a:off x="2293155" y="712231"/>
            <a:ext cx="3393579" cy="896620"/>
          </a:xfrm>
          <a:prstGeom prst="rect">
            <a:avLst/>
          </a:prstGeom>
        </p:spPr>
        <p:txBody>
          <a:bodyPr anchor="t" rtlCol="false" tIns="0" lIns="0" bIns="0" rIns="0">
            <a:spAutoFit/>
          </a:bodyPr>
          <a:lstStyle/>
          <a:p>
            <a:pPr algn="ctr">
              <a:lnSpc>
                <a:spcPts val="7279"/>
              </a:lnSpc>
            </a:pPr>
            <a:r>
              <a:rPr lang="en-US" sz="5199">
                <a:solidFill>
                  <a:srgbClr val="000000"/>
                </a:solidFill>
                <a:latin typeface="WenQuanYi Bold"/>
              </a:rPr>
              <a:t>Home page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2293155" y="1639163"/>
            <a:ext cx="13701691" cy="7619137"/>
          </a:xfrm>
          <a:custGeom>
            <a:avLst/>
            <a:gdLst/>
            <a:ahLst/>
            <a:cxnLst/>
            <a:rect r="r" b="b" t="t" l="l"/>
            <a:pathLst>
              <a:path h="7619137" w="13701691">
                <a:moveTo>
                  <a:pt x="0" y="0"/>
                </a:moveTo>
                <a:lnTo>
                  <a:pt x="13701690" y="0"/>
                </a:lnTo>
                <a:lnTo>
                  <a:pt x="13701690" y="7619137"/>
                </a:lnTo>
                <a:lnTo>
                  <a:pt x="0" y="7619137"/>
                </a:lnTo>
                <a:lnTo>
                  <a:pt x="0" y="0"/>
                </a:lnTo>
                <a:close/>
              </a:path>
            </a:pathLst>
          </a:custGeom>
          <a:blipFill>
            <a:blip r:embed="rId29"/>
            <a:stretch>
              <a:fillRect l="0" t="0" r="0" b="0"/>
            </a:stretch>
          </a:blipFill>
        </p:spPr>
      </p:sp>
      <p:sp>
        <p:nvSpPr>
          <p:cNvPr name="TextBox 17" id="17"/>
          <p:cNvSpPr txBox="true"/>
          <p:nvPr/>
        </p:nvSpPr>
        <p:spPr>
          <a:xfrm rot="0">
            <a:off x="2126616" y="712231"/>
            <a:ext cx="3726656" cy="896620"/>
          </a:xfrm>
          <a:prstGeom prst="rect">
            <a:avLst/>
          </a:prstGeom>
        </p:spPr>
        <p:txBody>
          <a:bodyPr anchor="t" rtlCol="false" tIns="0" lIns="0" bIns="0" rIns="0">
            <a:spAutoFit/>
          </a:bodyPr>
          <a:lstStyle/>
          <a:p>
            <a:pPr algn="ctr">
              <a:lnSpc>
                <a:spcPts val="7279"/>
              </a:lnSpc>
            </a:pPr>
            <a:r>
              <a:rPr lang="en-US" sz="5199">
                <a:solidFill>
                  <a:srgbClr val="000000"/>
                </a:solidFill>
                <a:latin typeface="WenQuanYi"/>
              </a:rPr>
              <a:t>Items added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2293155" y="1896379"/>
            <a:ext cx="13701691" cy="6494242"/>
          </a:xfrm>
          <a:custGeom>
            <a:avLst/>
            <a:gdLst/>
            <a:ahLst/>
            <a:cxnLst/>
            <a:rect r="r" b="b" t="t" l="l"/>
            <a:pathLst>
              <a:path h="6494242" w="13701691">
                <a:moveTo>
                  <a:pt x="0" y="0"/>
                </a:moveTo>
                <a:lnTo>
                  <a:pt x="13701690" y="0"/>
                </a:lnTo>
                <a:lnTo>
                  <a:pt x="13701690" y="6494242"/>
                </a:lnTo>
                <a:lnTo>
                  <a:pt x="0" y="6494242"/>
                </a:lnTo>
                <a:lnTo>
                  <a:pt x="0" y="0"/>
                </a:lnTo>
                <a:close/>
              </a:path>
            </a:pathLst>
          </a:custGeom>
          <a:blipFill>
            <a:blip r:embed="rId29"/>
            <a:stretch>
              <a:fillRect l="0" t="0" r="0" b="0"/>
            </a:stretch>
          </a:blipFill>
        </p:spPr>
      </p:sp>
      <p:sp>
        <p:nvSpPr>
          <p:cNvPr name="TextBox 17" id="17"/>
          <p:cNvSpPr txBox="true"/>
          <p:nvPr/>
        </p:nvSpPr>
        <p:spPr>
          <a:xfrm rot="0">
            <a:off x="2121605" y="712231"/>
            <a:ext cx="3736677" cy="896620"/>
          </a:xfrm>
          <a:prstGeom prst="rect">
            <a:avLst/>
          </a:prstGeom>
        </p:spPr>
        <p:txBody>
          <a:bodyPr anchor="t" rtlCol="false" tIns="0" lIns="0" bIns="0" rIns="0">
            <a:spAutoFit/>
          </a:bodyPr>
          <a:lstStyle/>
          <a:p>
            <a:pPr algn="ctr">
              <a:lnSpc>
                <a:spcPts val="7279"/>
              </a:lnSpc>
            </a:pPr>
            <a:r>
              <a:rPr lang="en-US" sz="5199">
                <a:solidFill>
                  <a:srgbClr val="000000"/>
                </a:solidFill>
                <a:latin typeface="WenQuanYi"/>
              </a:rPr>
              <a:t>Items in cart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2289811" y="1904896"/>
            <a:ext cx="13708378" cy="6477209"/>
          </a:xfrm>
          <a:custGeom>
            <a:avLst/>
            <a:gdLst/>
            <a:ahLst/>
            <a:cxnLst/>
            <a:rect r="r" b="b" t="t" l="l"/>
            <a:pathLst>
              <a:path h="6477209" w="13708378">
                <a:moveTo>
                  <a:pt x="0" y="0"/>
                </a:moveTo>
                <a:lnTo>
                  <a:pt x="13708378" y="0"/>
                </a:lnTo>
                <a:lnTo>
                  <a:pt x="13708378" y="6477208"/>
                </a:lnTo>
                <a:lnTo>
                  <a:pt x="0" y="6477208"/>
                </a:lnTo>
                <a:lnTo>
                  <a:pt x="0" y="0"/>
                </a:lnTo>
                <a:close/>
              </a:path>
            </a:pathLst>
          </a:custGeom>
          <a:blipFill>
            <a:blip r:embed="rId29"/>
            <a:stretch>
              <a:fillRect l="0" t="0" r="0" b="0"/>
            </a:stretch>
          </a:blipFill>
        </p:spPr>
      </p:sp>
      <p:sp>
        <p:nvSpPr>
          <p:cNvPr name="TextBox 17" id="17"/>
          <p:cNvSpPr txBox="true"/>
          <p:nvPr/>
        </p:nvSpPr>
        <p:spPr>
          <a:xfrm rot="0">
            <a:off x="2299225" y="860253"/>
            <a:ext cx="5716687" cy="896620"/>
          </a:xfrm>
          <a:prstGeom prst="rect">
            <a:avLst/>
          </a:prstGeom>
        </p:spPr>
        <p:txBody>
          <a:bodyPr anchor="t" rtlCol="false" tIns="0" lIns="0" bIns="0" rIns="0">
            <a:spAutoFit/>
          </a:bodyPr>
          <a:lstStyle/>
          <a:p>
            <a:pPr algn="ctr">
              <a:lnSpc>
                <a:spcPts val="7279"/>
              </a:lnSpc>
            </a:pPr>
            <a:r>
              <a:rPr lang="en-US" sz="5199">
                <a:solidFill>
                  <a:srgbClr val="000000"/>
                </a:solidFill>
                <a:latin typeface="WenQuanYi"/>
              </a:rPr>
              <a:t>Manipulating items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2289811" y="1916319"/>
            <a:ext cx="13708378" cy="6454361"/>
          </a:xfrm>
          <a:custGeom>
            <a:avLst/>
            <a:gdLst/>
            <a:ahLst/>
            <a:cxnLst/>
            <a:rect r="r" b="b" t="t" l="l"/>
            <a:pathLst>
              <a:path h="6454361" w="13708378">
                <a:moveTo>
                  <a:pt x="0" y="0"/>
                </a:moveTo>
                <a:lnTo>
                  <a:pt x="13708378" y="0"/>
                </a:lnTo>
                <a:lnTo>
                  <a:pt x="13708378" y="6454362"/>
                </a:lnTo>
                <a:lnTo>
                  <a:pt x="0" y="6454362"/>
                </a:lnTo>
                <a:lnTo>
                  <a:pt x="0" y="0"/>
                </a:lnTo>
                <a:close/>
              </a:path>
            </a:pathLst>
          </a:custGeom>
          <a:blipFill>
            <a:blip r:embed="rId29"/>
            <a:stretch>
              <a:fillRect l="0" t="0" r="0" b="0"/>
            </a:stretch>
          </a:blipFill>
        </p:spPr>
      </p:sp>
      <p:sp>
        <p:nvSpPr>
          <p:cNvPr name="TextBox 17" id="17"/>
          <p:cNvSpPr txBox="true"/>
          <p:nvPr/>
        </p:nvSpPr>
        <p:spPr>
          <a:xfrm rot="0">
            <a:off x="2289811" y="923925"/>
            <a:ext cx="2767509" cy="896620"/>
          </a:xfrm>
          <a:prstGeom prst="rect">
            <a:avLst/>
          </a:prstGeom>
        </p:spPr>
        <p:txBody>
          <a:bodyPr anchor="t" rtlCol="false" tIns="0" lIns="0" bIns="0" rIns="0">
            <a:spAutoFit/>
          </a:bodyPr>
          <a:lstStyle/>
          <a:p>
            <a:pPr algn="ctr">
              <a:lnSpc>
                <a:spcPts val="7279"/>
              </a:lnSpc>
            </a:pPr>
            <a:r>
              <a:rPr lang="en-US" sz="5199">
                <a:solidFill>
                  <a:srgbClr val="000000"/>
                </a:solidFill>
                <a:latin typeface="WenQuanYi"/>
              </a:rPr>
              <a:t>Checkout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2289811" y="1913463"/>
            <a:ext cx="13708378" cy="6460073"/>
          </a:xfrm>
          <a:custGeom>
            <a:avLst/>
            <a:gdLst/>
            <a:ahLst/>
            <a:cxnLst/>
            <a:rect r="r" b="b" t="t" l="l"/>
            <a:pathLst>
              <a:path h="6460073" w="13708378">
                <a:moveTo>
                  <a:pt x="0" y="0"/>
                </a:moveTo>
                <a:lnTo>
                  <a:pt x="13708378" y="0"/>
                </a:lnTo>
                <a:lnTo>
                  <a:pt x="13708378" y="6460074"/>
                </a:lnTo>
                <a:lnTo>
                  <a:pt x="0" y="6460074"/>
                </a:lnTo>
                <a:lnTo>
                  <a:pt x="0" y="0"/>
                </a:lnTo>
                <a:close/>
              </a:path>
            </a:pathLst>
          </a:custGeom>
          <a:blipFill>
            <a:blip r:embed="rId29"/>
            <a:stretch>
              <a:fillRect l="0" t="0" r="0" b="0"/>
            </a:stretch>
          </a:blipFill>
        </p:spPr>
      </p:sp>
      <p:sp>
        <p:nvSpPr>
          <p:cNvPr name="TextBox 17" id="17"/>
          <p:cNvSpPr txBox="true"/>
          <p:nvPr/>
        </p:nvSpPr>
        <p:spPr>
          <a:xfrm rot="0">
            <a:off x="2267973" y="923925"/>
            <a:ext cx="5186362" cy="896620"/>
          </a:xfrm>
          <a:prstGeom prst="rect">
            <a:avLst/>
          </a:prstGeom>
        </p:spPr>
        <p:txBody>
          <a:bodyPr anchor="t" rtlCol="false" tIns="0" lIns="0" bIns="0" rIns="0">
            <a:spAutoFit/>
          </a:bodyPr>
          <a:lstStyle/>
          <a:p>
            <a:pPr algn="ctr">
              <a:lnSpc>
                <a:spcPts val="7279"/>
              </a:lnSpc>
            </a:pPr>
            <a:r>
              <a:rPr lang="en-US" sz="5199">
                <a:solidFill>
                  <a:srgbClr val="000000"/>
                </a:solidFill>
                <a:latin typeface="WenQuanYi Bold"/>
              </a:rPr>
              <a:t>Checkout success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3019867"/>
            <a:ext cx="10910396" cy="3364511"/>
          </a:xfrm>
          <a:prstGeom prst="rect">
            <a:avLst/>
          </a:prstGeom>
        </p:spPr>
        <p:txBody>
          <a:bodyPr anchor="t" rtlCol="false" tIns="0" lIns="0" bIns="0" rIns="0">
            <a:spAutoFit/>
          </a:bodyPr>
          <a:lstStyle/>
          <a:p>
            <a:pPr algn="ctr">
              <a:lnSpc>
                <a:spcPts val="12699"/>
              </a:lnSpc>
            </a:pPr>
            <a:r>
              <a:rPr lang="en-US" sz="14597">
                <a:solidFill>
                  <a:srgbClr val="000000"/>
                </a:solidFill>
                <a:latin typeface="DM Sans Bold"/>
              </a:rPr>
              <a:t>Thank you very much!</a:t>
            </a:r>
          </a:p>
        </p:txBody>
      </p:sp>
      <p:sp>
        <p:nvSpPr>
          <p:cNvPr name="TextBox 17" id="17"/>
          <p:cNvSpPr txBox="true"/>
          <p:nvPr/>
        </p:nvSpPr>
        <p:spPr>
          <a:xfrm rot="0">
            <a:off x="4860641" y="6811335"/>
            <a:ext cx="8459795" cy="578026"/>
          </a:xfrm>
          <a:prstGeom prst="rect">
            <a:avLst/>
          </a:prstGeom>
        </p:spPr>
        <p:txBody>
          <a:bodyPr anchor="t" rtlCol="false" tIns="0" lIns="0" bIns="0" rIns="0">
            <a:spAutoFit/>
          </a:bodyPr>
          <a:lstStyle/>
          <a:p>
            <a:pPr algn="ctr">
              <a:lnSpc>
                <a:spcPts val="4381"/>
              </a:lnSpc>
            </a:pPr>
            <a:r>
              <a:rPr lang="en-US" sz="4381" spc="-87">
                <a:solidFill>
                  <a:srgbClr val="000000"/>
                </a:solidFill>
                <a:latin typeface="DM Sans Bold"/>
              </a:rPr>
              <a:t>www.reallygreatsite.com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504950" y="3671421"/>
            <a:ext cx="5170471" cy="1177290"/>
          </a:xfrm>
          <a:prstGeom prst="rect">
            <a:avLst/>
          </a:prstGeom>
        </p:spPr>
        <p:txBody>
          <a:bodyPr anchor="t" rtlCol="false" tIns="0" lIns="0" bIns="0" rIns="0">
            <a:spAutoFit/>
          </a:bodyPr>
          <a:lstStyle/>
          <a:p>
            <a:pPr algn="l">
              <a:lnSpc>
                <a:spcPts val="8730"/>
              </a:lnSpc>
            </a:pPr>
            <a:r>
              <a:rPr lang="en-US" sz="9000">
                <a:solidFill>
                  <a:srgbClr val="000000"/>
                </a:solidFill>
                <a:latin typeface="DM Sans Bold"/>
              </a:rPr>
              <a:t>Content</a:t>
            </a:r>
          </a:p>
        </p:txBody>
      </p:sp>
      <p:sp>
        <p:nvSpPr>
          <p:cNvPr name="Freeform 4" id="4"/>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grpSp>
        <p:nvGrpSpPr>
          <p:cNvPr name="Group 8" id="8"/>
          <p:cNvGrpSpPr/>
          <p:nvPr/>
        </p:nvGrpSpPr>
        <p:grpSpPr>
          <a:xfrm rot="0">
            <a:off x="7589821" y="1817461"/>
            <a:ext cx="4544552" cy="1663460"/>
            <a:chOff x="0" y="0"/>
            <a:chExt cx="2342659" cy="857492"/>
          </a:xfrm>
        </p:grpSpPr>
        <p:sp>
          <p:nvSpPr>
            <p:cNvPr name="Freeform 9" id="9"/>
            <p:cNvSpPr/>
            <p:nvPr/>
          </p:nvSpPr>
          <p:spPr>
            <a:xfrm flipH="false" flipV="false" rot="0">
              <a:off x="0" y="0"/>
              <a:ext cx="2342659" cy="857492"/>
            </a:xfrm>
            <a:custGeom>
              <a:avLst/>
              <a:gdLst/>
              <a:ahLst/>
              <a:cxnLst/>
              <a:rect r="r" b="b" t="t" l="l"/>
              <a:pathLst>
                <a:path h="857492" w="2342659">
                  <a:moveTo>
                    <a:pt x="25553" y="0"/>
                  </a:moveTo>
                  <a:lnTo>
                    <a:pt x="2317105" y="0"/>
                  </a:lnTo>
                  <a:cubicBezTo>
                    <a:pt x="2323882" y="0"/>
                    <a:pt x="2330382" y="2692"/>
                    <a:pt x="2335174" y="7484"/>
                  </a:cubicBezTo>
                  <a:cubicBezTo>
                    <a:pt x="2339966" y="12277"/>
                    <a:pt x="2342659" y="18776"/>
                    <a:pt x="2342659" y="25553"/>
                  </a:cubicBezTo>
                  <a:lnTo>
                    <a:pt x="2342659" y="831939"/>
                  </a:lnTo>
                  <a:cubicBezTo>
                    <a:pt x="2342659" y="838716"/>
                    <a:pt x="2339966" y="845216"/>
                    <a:pt x="2335174" y="850008"/>
                  </a:cubicBezTo>
                  <a:cubicBezTo>
                    <a:pt x="2330382" y="854800"/>
                    <a:pt x="2323882" y="857492"/>
                    <a:pt x="2317105" y="857492"/>
                  </a:cubicBezTo>
                  <a:lnTo>
                    <a:pt x="25553" y="857492"/>
                  </a:lnTo>
                  <a:cubicBezTo>
                    <a:pt x="18776" y="857492"/>
                    <a:pt x="12277" y="854800"/>
                    <a:pt x="7484" y="850008"/>
                  </a:cubicBezTo>
                  <a:cubicBezTo>
                    <a:pt x="2692" y="845216"/>
                    <a:pt x="0" y="838716"/>
                    <a:pt x="0" y="831939"/>
                  </a:cubicBezTo>
                  <a:lnTo>
                    <a:pt x="0" y="25553"/>
                  </a:lnTo>
                  <a:cubicBezTo>
                    <a:pt x="0" y="18776"/>
                    <a:pt x="2692" y="12277"/>
                    <a:pt x="7484" y="7484"/>
                  </a:cubicBezTo>
                  <a:cubicBezTo>
                    <a:pt x="12277" y="2692"/>
                    <a:pt x="18776" y="0"/>
                    <a:pt x="25553" y="0"/>
                  </a:cubicBezTo>
                  <a:close/>
                </a:path>
              </a:pathLst>
            </a:custGeom>
            <a:solidFill>
              <a:srgbClr val="8AB7E2"/>
            </a:solidFill>
          </p:spPr>
        </p:sp>
        <p:sp>
          <p:nvSpPr>
            <p:cNvPr name="TextBox 10" id="10"/>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11" id="11"/>
          <p:cNvSpPr txBox="true"/>
          <p:nvPr/>
        </p:nvSpPr>
        <p:spPr>
          <a:xfrm rot="0">
            <a:off x="7925031" y="2378375"/>
            <a:ext cx="1025374" cy="665456"/>
          </a:xfrm>
          <a:prstGeom prst="rect">
            <a:avLst/>
          </a:prstGeom>
        </p:spPr>
        <p:txBody>
          <a:bodyPr anchor="t" rtlCol="false" tIns="0" lIns="0" bIns="0" rIns="0">
            <a:spAutoFit/>
          </a:bodyPr>
          <a:lstStyle/>
          <a:p>
            <a:pPr algn="l">
              <a:lnSpc>
                <a:spcPts val="4987"/>
              </a:lnSpc>
            </a:pPr>
            <a:r>
              <a:rPr lang="en-US" sz="5195" spc="-426">
                <a:solidFill>
                  <a:srgbClr val="000000"/>
                </a:solidFill>
                <a:latin typeface="DM Sans"/>
              </a:rPr>
              <a:t>01.</a:t>
            </a:r>
          </a:p>
        </p:txBody>
      </p:sp>
      <p:sp>
        <p:nvSpPr>
          <p:cNvPr name="TextBox 12" id="12"/>
          <p:cNvSpPr txBox="true"/>
          <p:nvPr/>
        </p:nvSpPr>
        <p:spPr>
          <a:xfrm rot="0">
            <a:off x="8950406" y="2304659"/>
            <a:ext cx="2683410" cy="641438"/>
          </a:xfrm>
          <a:prstGeom prst="rect">
            <a:avLst/>
          </a:prstGeom>
        </p:spPr>
        <p:txBody>
          <a:bodyPr anchor="t" rtlCol="false" tIns="0" lIns="0" bIns="0" rIns="0">
            <a:spAutoFit/>
          </a:bodyPr>
          <a:lstStyle/>
          <a:p>
            <a:pPr algn="just" marL="0" indent="0" lvl="0">
              <a:lnSpc>
                <a:spcPts val="5260"/>
              </a:lnSpc>
              <a:spcBef>
                <a:spcPct val="0"/>
              </a:spcBef>
            </a:pPr>
            <a:r>
              <a:rPr lang="en-US" sz="3896" spc="62">
                <a:solidFill>
                  <a:srgbClr val="000000"/>
                </a:solidFill>
                <a:latin typeface="DM Sans"/>
              </a:rPr>
              <a:t>Abstract</a:t>
            </a:r>
          </a:p>
        </p:txBody>
      </p:sp>
      <p:grpSp>
        <p:nvGrpSpPr>
          <p:cNvPr name="Group 13" id="13"/>
          <p:cNvGrpSpPr/>
          <p:nvPr/>
        </p:nvGrpSpPr>
        <p:grpSpPr>
          <a:xfrm rot="0">
            <a:off x="7589821" y="3928596"/>
            <a:ext cx="4544552" cy="1663460"/>
            <a:chOff x="0" y="0"/>
            <a:chExt cx="2342659" cy="857492"/>
          </a:xfrm>
        </p:grpSpPr>
        <p:sp>
          <p:nvSpPr>
            <p:cNvPr name="Freeform 14" id="14"/>
            <p:cNvSpPr/>
            <p:nvPr/>
          </p:nvSpPr>
          <p:spPr>
            <a:xfrm flipH="false" flipV="false" rot="0">
              <a:off x="0" y="0"/>
              <a:ext cx="2342659" cy="857492"/>
            </a:xfrm>
            <a:custGeom>
              <a:avLst/>
              <a:gdLst/>
              <a:ahLst/>
              <a:cxnLst/>
              <a:rect r="r" b="b" t="t" l="l"/>
              <a:pathLst>
                <a:path h="857492" w="2342659">
                  <a:moveTo>
                    <a:pt x="25553" y="0"/>
                  </a:moveTo>
                  <a:lnTo>
                    <a:pt x="2317105" y="0"/>
                  </a:lnTo>
                  <a:cubicBezTo>
                    <a:pt x="2323882" y="0"/>
                    <a:pt x="2330382" y="2692"/>
                    <a:pt x="2335174" y="7484"/>
                  </a:cubicBezTo>
                  <a:cubicBezTo>
                    <a:pt x="2339966" y="12277"/>
                    <a:pt x="2342659" y="18776"/>
                    <a:pt x="2342659" y="25553"/>
                  </a:cubicBezTo>
                  <a:lnTo>
                    <a:pt x="2342659" y="831939"/>
                  </a:lnTo>
                  <a:cubicBezTo>
                    <a:pt x="2342659" y="838716"/>
                    <a:pt x="2339966" y="845216"/>
                    <a:pt x="2335174" y="850008"/>
                  </a:cubicBezTo>
                  <a:cubicBezTo>
                    <a:pt x="2330382" y="854800"/>
                    <a:pt x="2323882" y="857492"/>
                    <a:pt x="2317105" y="857492"/>
                  </a:cubicBezTo>
                  <a:lnTo>
                    <a:pt x="25553" y="857492"/>
                  </a:lnTo>
                  <a:cubicBezTo>
                    <a:pt x="18776" y="857492"/>
                    <a:pt x="12277" y="854800"/>
                    <a:pt x="7484" y="850008"/>
                  </a:cubicBezTo>
                  <a:cubicBezTo>
                    <a:pt x="2692" y="845216"/>
                    <a:pt x="0" y="838716"/>
                    <a:pt x="0" y="831939"/>
                  </a:cubicBezTo>
                  <a:lnTo>
                    <a:pt x="0" y="25553"/>
                  </a:lnTo>
                  <a:cubicBezTo>
                    <a:pt x="0" y="18776"/>
                    <a:pt x="2692" y="12277"/>
                    <a:pt x="7484" y="7484"/>
                  </a:cubicBezTo>
                  <a:cubicBezTo>
                    <a:pt x="12277" y="2692"/>
                    <a:pt x="18776" y="0"/>
                    <a:pt x="25553" y="0"/>
                  </a:cubicBezTo>
                  <a:close/>
                </a:path>
              </a:pathLst>
            </a:custGeom>
            <a:solidFill>
              <a:srgbClr val="8AB7E2"/>
            </a:solidFill>
          </p:spPr>
        </p:sp>
        <p:sp>
          <p:nvSpPr>
            <p:cNvPr name="TextBox 15" id="15"/>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16" id="16"/>
          <p:cNvSpPr txBox="true"/>
          <p:nvPr/>
        </p:nvSpPr>
        <p:spPr>
          <a:xfrm rot="0">
            <a:off x="7925031" y="4489510"/>
            <a:ext cx="1025374" cy="665456"/>
          </a:xfrm>
          <a:prstGeom prst="rect">
            <a:avLst/>
          </a:prstGeom>
        </p:spPr>
        <p:txBody>
          <a:bodyPr anchor="t" rtlCol="false" tIns="0" lIns="0" bIns="0" rIns="0">
            <a:spAutoFit/>
          </a:bodyPr>
          <a:lstStyle/>
          <a:p>
            <a:pPr algn="l">
              <a:lnSpc>
                <a:spcPts val="4987"/>
              </a:lnSpc>
            </a:pPr>
            <a:r>
              <a:rPr lang="en-US" sz="5195" spc="-426">
                <a:solidFill>
                  <a:srgbClr val="000000"/>
                </a:solidFill>
                <a:latin typeface="DM Sans"/>
              </a:rPr>
              <a:t>03.</a:t>
            </a:r>
          </a:p>
        </p:txBody>
      </p:sp>
      <p:sp>
        <p:nvSpPr>
          <p:cNvPr name="TextBox 17" id="17"/>
          <p:cNvSpPr txBox="true"/>
          <p:nvPr/>
        </p:nvSpPr>
        <p:spPr>
          <a:xfrm rot="0">
            <a:off x="8950406" y="4519343"/>
            <a:ext cx="2683410" cy="443865"/>
          </a:xfrm>
          <a:prstGeom prst="rect">
            <a:avLst/>
          </a:prstGeom>
        </p:spPr>
        <p:txBody>
          <a:bodyPr anchor="t" rtlCol="false" tIns="0" lIns="0" bIns="0" rIns="0">
            <a:spAutoFit/>
          </a:bodyPr>
          <a:lstStyle/>
          <a:p>
            <a:pPr algn="just" marL="0" indent="0" lvl="0">
              <a:lnSpc>
                <a:spcPts val="3645"/>
              </a:lnSpc>
              <a:spcBef>
                <a:spcPct val="0"/>
              </a:spcBef>
            </a:pPr>
            <a:r>
              <a:rPr lang="en-US" sz="2700" spc="43">
                <a:solidFill>
                  <a:srgbClr val="000000"/>
                </a:solidFill>
                <a:latin typeface="DM Sans"/>
              </a:rPr>
              <a:t>List of tasks</a:t>
            </a:r>
          </a:p>
        </p:txBody>
      </p:sp>
      <p:grpSp>
        <p:nvGrpSpPr>
          <p:cNvPr name="Group 18" id="18"/>
          <p:cNvGrpSpPr/>
          <p:nvPr/>
        </p:nvGrpSpPr>
        <p:grpSpPr>
          <a:xfrm rot="0">
            <a:off x="7589821" y="6125456"/>
            <a:ext cx="4544552" cy="1663460"/>
            <a:chOff x="0" y="0"/>
            <a:chExt cx="2342659" cy="857492"/>
          </a:xfrm>
        </p:grpSpPr>
        <p:sp>
          <p:nvSpPr>
            <p:cNvPr name="Freeform 19" id="19"/>
            <p:cNvSpPr/>
            <p:nvPr/>
          </p:nvSpPr>
          <p:spPr>
            <a:xfrm flipH="false" flipV="false" rot="0">
              <a:off x="0" y="0"/>
              <a:ext cx="2342659" cy="857492"/>
            </a:xfrm>
            <a:custGeom>
              <a:avLst/>
              <a:gdLst/>
              <a:ahLst/>
              <a:cxnLst/>
              <a:rect r="r" b="b" t="t" l="l"/>
              <a:pathLst>
                <a:path h="857492" w="2342659">
                  <a:moveTo>
                    <a:pt x="25553" y="0"/>
                  </a:moveTo>
                  <a:lnTo>
                    <a:pt x="2317105" y="0"/>
                  </a:lnTo>
                  <a:cubicBezTo>
                    <a:pt x="2323882" y="0"/>
                    <a:pt x="2330382" y="2692"/>
                    <a:pt x="2335174" y="7484"/>
                  </a:cubicBezTo>
                  <a:cubicBezTo>
                    <a:pt x="2339966" y="12277"/>
                    <a:pt x="2342659" y="18776"/>
                    <a:pt x="2342659" y="25553"/>
                  </a:cubicBezTo>
                  <a:lnTo>
                    <a:pt x="2342659" y="831939"/>
                  </a:lnTo>
                  <a:cubicBezTo>
                    <a:pt x="2342659" y="838716"/>
                    <a:pt x="2339966" y="845216"/>
                    <a:pt x="2335174" y="850008"/>
                  </a:cubicBezTo>
                  <a:cubicBezTo>
                    <a:pt x="2330382" y="854800"/>
                    <a:pt x="2323882" y="857492"/>
                    <a:pt x="2317105" y="857492"/>
                  </a:cubicBezTo>
                  <a:lnTo>
                    <a:pt x="25553" y="857492"/>
                  </a:lnTo>
                  <a:cubicBezTo>
                    <a:pt x="18776" y="857492"/>
                    <a:pt x="12277" y="854800"/>
                    <a:pt x="7484" y="850008"/>
                  </a:cubicBezTo>
                  <a:cubicBezTo>
                    <a:pt x="2692" y="845216"/>
                    <a:pt x="0" y="838716"/>
                    <a:pt x="0" y="831939"/>
                  </a:cubicBezTo>
                  <a:lnTo>
                    <a:pt x="0" y="25553"/>
                  </a:lnTo>
                  <a:cubicBezTo>
                    <a:pt x="0" y="18776"/>
                    <a:pt x="2692" y="12277"/>
                    <a:pt x="7484" y="7484"/>
                  </a:cubicBezTo>
                  <a:cubicBezTo>
                    <a:pt x="12277" y="2692"/>
                    <a:pt x="18776" y="0"/>
                    <a:pt x="25553" y="0"/>
                  </a:cubicBezTo>
                  <a:close/>
                </a:path>
              </a:pathLst>
            </a:custGeom>
            <a:solidFill>
              <a:srgbClr val="8AB7E2"/>
            </a:solidFill>
          </p:spPr>
        </p:sp>
        <p:sp>
          <p:nvSpPr>
            <p:cNvPr name="TextBox 20" id="20"/>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21" id="21"/>
          <p:cNvSpPr txBox="true"/>
          <p:nvPr/>
        </p:nvSpPr>
        <p:spPr>
          <a:xfrm rot="0">
            <a:off x="7925031" y="6686370"/>
            <a:ext cx="1025374" cy="665456"/>
          </a:xfrm>
          <a:prstGeom prst="rect">
            <a:avLst/>
          </a:prstGeom>
        </p:spPr>
        <p:txBody>
          <a:bodyPr anchor="t" rtlCol="false" tIns="0" lIns="0" bIns="0" rIns="0">
            <a:spAutoFit/>
          </a:bodyPr>
          <a:lstStyle/>
          <a:p>
            <a:pPr algn="l">
              <a:lnSpc>
                <a:spcPts val="4987"/>
              </a:lnSpc>
            </a:pPr>
            <a:r>
              <a:rPr lang="en-US" sz="5195" spc="-426">
                <a:solidFill>
                  <a:srgbClr val="000000"/>
                </a:solidFill>
                <a:latin typeface="DM Sans"/>
              </a:rPr>
              <a:t>05.</a:t>
            </a:r>
          </a:p>
        </p:txBody>
      </p:sp>
      <p:sp>
        <p:nvSpPr>
          <p:cNvPr name="TextBox 22" id="22"/>
          <p:cNvSpPr txBox="true"/>
          <p:nvPr/>
        </p:nvSpPr>
        <p:spPr>
          <a:xfrm rot="0">
            <a:off x="8950406" y="6612655"/>
            <a:ext cx="2992021" cy="641438"/>
          </a:xfrm>
          <a:prstGeom prst="rect">
            <a:avLst/>
          </a:prstGeom>
        </p:spPr>
        <p:txBody>
          <a:bodyPr anchor="t" rtlCol="false" tIns="0" lIns="0" bIns="0" rIns="0">
            <a:spAutoFit/>
          </a:bodyPr>
          <a:lstStyle/>
          <a:p>
            <a:pPr algn="just" marL="0" indent="0" lvl="0">
              <a:lnSpc>
                <a:spcPts val="5260"/>
              </a:lnSpc>
              <a:spcBef>
                <a:spcPct val="0"/>
              </a:spcBef>
            </a:pPr>
            <a:r>
              <a:rPr lang="en-US" sz="3896" spc="62">
                <a:solidFill>
                  <a:srgbClr val="000000"/>
                </a:solidFill>
                <a:latin typeface="DM Sans"/>
              </a:rPr>
              <a:t>Incomplete</a:t>
            </a:r>
          </a:p>
        </p:txBody>
      </p:sp>
      <p:grpSp>
        <p:nvGrpSpPr>
          <p:cNvPr name="Group 23" id="23"/>
          <p:cNvGrpSpPr/>
          <p:nvPr/>
        </p:nvGrpSpPr>
        <p:grpSpPr>
          <a:xfrm rot="0">
            <a:off x="12714748" y="1817461"/>
            <a:ext cx="4544552" cy="1663460"/>
            <a:chOff x="0" y="0"/>
            <a:chExt cx="2342659" cy="857492"/>
          </a:xfrm>
        </p:grpSpPr>
        <p:sp>
          <p:nvSpPr>
            <p:cNvPr name="Freeform 24" id="24"/>
            <p:cNvSpPr/>
            <p:nvPr/>
          </p:nvSpPr>
          <p:spPr>
            <a:xfrm flipH="false" flipV="false" rot="0">
              <a:off x="0" y="0"/>
              <a:ext cx="2342659" cy="857492"/>
            </a:xfrm>
            <a:custGeom>
              <a:avLst/>
              <a:gdLst/>
              <a:ahLst/>
              <a:cxnLst/>
              <a:rect r="r" b="b" t="t" l="l"/>
              <a:pathLst>
                <a:path h="857492" w="2342659">
                  <a:moveTo>
                    <a:pt x="25553" y="0"/>
                  </a:moveTo>
                  <a:lnTo>
                    <a:pt x="2317105" y="0"/>
                  </a:lnTo>
                  <a:cubicBezTo>
                    <a:pt x="2323882" y="0"/>
                    <a:pt x="2330382" y="2692"/>
                    <a:pt x="2335174" y="7484"/>
                  </a:cubicBezTo>
                  <a:cubicBezTo>
                    <a:pt x="2339966" y="12277"/>
                    <a:pt x="2342659" y="18776"/>
                    <a:pt x="2342659" y="25553"/>
                  </a:cubicBezTo>
                  <a:lnTo>
                    <a:pt x="2342659" y="831939"/>
                  </a:lnTo>
                  <a:cubicBezTo>
                    <a:pt x="2342659" y="838716"/>
                    <a:pt x="2339966" y="845216"/>
                    <a:pt x="2335174" y="850008"/>
                  </a:cubicBezTo>
                  <a:cubicBezTo>
                    <a:pt x="2330382" y="854800"/>
                    <a:pt x="2323882" y="857492"/>
                    <a:pt x="2317105" y="857492"/>
                  </a:cubicBezTo>
                  <a:lnTo>
                    <a:pt x="25553" y="857492"/>
                  </a:lnTo>
                  <a:cubicBezTo>
                    <a:pt x="18776" y="857492"/>
                    <a:pt x="12277" y="854800"/>
                    <a:pt x="7484" y="850008"/>
                  </a:cubicBezTo>
                  <a:cubicBezTo>
                    <a:pt x="2692" y="845216"/>
                    <a:pt x="0" y="838716"/>
                    <a:pt x="0" y="831939"/>
                  </a:cubicBezTo>
                  <a:lnTo>
                    <a:pt x="0" y="25553"/>
                  </a:lnTo>
                  <a:cubicBezTo>
                    <a:pt x="0" y="18776"/>
                    <a:pt x="2692" y="12277"/>
                    <a:pt x="7484" y="7484"/>
                  </a:cubicBezTo>
                  <a:cubicBezTo>
                    <a:pt x="12277" y="2692"/>
                    <a:pt x="18776" y="0"/>
                    <a:pt x="25553" y="0"/>
                  </a:cubicBezTo>
                  <a:close/>
                </a:path>
              </a:pathLst>
            </a:custGeom>
            <a:solidFill>
              <a:srgbClr val="8AB7E2"/>
            </a:solidFill>
          </p:spPr>
        </p:sp>
        <p:sp>
          <p:nvSpPr>
            <p:cNvPr name="TextBox 25" id="25"/>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26" id="26"/>
          <p:cNvSpPr txBox="true"/>
          <p:nvPr/>
        </p:nvSpPr>
        <p:spPr>
          <a:xfrm rot="0">
            <a:off x="13049958" y="2378375"/>
            <a:ext cx="1025374" cy="665456"/>
          </a:xfrm>
          <a:prstGeom prst="rect">
            <a:avLst/>
          </a:prstGeom>
        </p:spPr>
        <p:txBody>
          <a:bodyPr anchor="t" rtlCol="false" tIns="0" lIns="0" bIns="0" rIns="0">
            <a:spAutoFit/>
          </a:bodyPr>
          <a:lstStyle/>
          <a:p>
            <a:pPr algn="l">
              <a:lnSpc>
                <a:spcPts val="4987"/>
              </a:lnSpc>
            </a:pPr>
            <a:r>
              <a:rPr lang="en-US" sz="5195" spc="-426">
                <a:solidFill>
                  <a:srgbClr val="000000"/>
                </a:solidFill>
                <a:latin typeface="DM Sans"/>
              </a:rPr>
              <a:t>02.</a:t>
            </a:r>
          </a:p>
        </p:txBody>
      </p:sp>
      <p:sp>
        <p:nvSpPr>
          <p:cNvPr name="TextBox 27" id="27"/>
          <p:cNvSpPr txBox="true"/>
          <p:nvPr/>
        </p:nvSpPr>
        <p:spPr>
          <a:xfrm rot="0">
            <a:off x="14075332" y="2417863"/>
            <a:ext cx="2683410" cy="443933"/>
          </a:xfrm>
          <a:prstGeom prst="rect">
            <a:avLst/>
          </a:prstGeom>
        </p:spPr>
        <p:txBody>
          <a:bodyPr anchor="t" rtlCol="false" tIns="0" lIns="0" bIns="0" rIns="0">
            <a:spAutoFit/>
          </a:bodyPr>
          <a:lstStyle/>
          <a:p>
            <a:pPr algn="just" marL="0" indent="0" lvl="0">
              <a:lnSpc>
                <a:spcPts val="3640"/>
              </a:lnSpc>
              <a:spcBef>
                <a:spcPct val="0"/>
              </a:spcBef>
            </a:pPr>
            <a:r>
              <a:rPr lang="en-US" sz="2696" spc="43">
                <a:solidFill>
                  <a:srgbClr val="000000"/>
                </a:solidFill>
                <a:latin typeface="DM Sans"/>
              </a:rPr>
              <a:t>List of services</a:t>
            </a:r>
          </a:p>
        </p:txBody>
      </p:sp>
      <p:grpSp>
        <p:nvGrpSpPr>
          <p:cNvPr name="Group 28" id="28"/>
          <p:cNvGrpSpPr/>
          <p:nvPr/>
        </p:nvGrpSpPr>
        <p:grpSpPr>
          <a:xfrm rot="0">
            <a:off x="12714748" y="3928596"/>
            <a:ext cx="4544552" cy="1663460"/>
            <a:chOff x="0" y="0"/>
            <a:chExt cx="2342659" cy="857492"/>
          </a:xfrm>
        </p:grpSpPr>
        <p:sp>
          <p:nvSpPr>
            <p:cNvPr name="Freeform 29" id="29"/>
            <p:cNvSpPr/>
            <p:nvPr/>
          </p:nvSpPr>
          <p:spPr>
            <a:xfrm flipH="false" flipV="false" rot="0">
              <a:off x="0" y="0"/>
              <a:ext cx="2342659" cy="857492"/>
            </a:xfrm>
            <a:custGeom>
              <a:avLst/>
              <a:gdLst/>
              <a:ahLst/>
              <a:cxnLst/>
              <a:rect r="r" b="b" t="t" l="l"/>
              <a:pathLst>
                <a:path h="857492" w="2342659">
                  <a:moveTo>
                    <a:pt x="25553" y="0"/>
                  </a:moveTo>
                  <a:lnTo>
                    <a:pt x="2317105" y="0"/>
                  </a:lnTo>
                  <a:cubicBezTo>
                    <a:pt x="2323882" y="0"/>
                    <a:pt x="2330382" y="2692"/>
                    <a:pt x="2335174" y="7484"/>
                  </a:cubicBezTo>
                  <a:cubicBezTo>
                    <a:pt x="2339966" y="12277"/>
                    <a:pt x="2342659" y="18776"/>
                    <a:pt x="2342659" y="25553"/>
                  </a:cubicBezTo>
                  <a:lnTo>
                    <a:pt x="2342659" y="831939"/>
                  </a:lnTo>
                  <a:cubicBezTo>
                    <a:pt x="2342659" y="838716"/>
                    <a:pt x="2339966" y="845216"/>
                    <a:pt x="2335174" y="850008"/>
                  </a:cubicBezTo>
                  <a:cubicBezTo>
                    <a:pt x="2330382" y="854800"/>
                    <a:pt x="2323882" y="857492"/>
                    <a:pt x="2317105" y="857492"/>
                  </a:cubicBezTo>
                  <a:lnTo>
                    <a:pt x="25553" y="857492"/>
                  </a:lnTo>
                  <a:cubicBezTo>
                    <a:pt x="18776" y="857492"/>
                    <a:pt x="12277" y="854800"/>
                    <a:pt x="7484" y="850008"/>
                  </a:cubicBezTo>
                  <a:cubicBezTo>
                    <a:pt x="2692" y="845216"/>
                    <a:pt x="0" y="838716"/>
                    <a:pt x="0" y="831939"/>
                  </a:cubicBezTo>
                  <a:lnTo>
                    <a:pt x="0" y="25553"/>
                  </a:lnTo>
                  <a:cubicBezTo>
                    <a:pt x="0" y="18776"/>
                    <a:pt x="2692" y="12277"/>
                    <a:pt x="7484" y="7484"/>
                  </a:cubicBezTo>
                  <a:cubicBezTo>
                    <a:pt x="12277" y="2692"/>
                    <a:pt x="18776" y="0"/>
                    <a:pt x="25553" y="0"/>
                  </a:cubicBezTo>
                  <a:close/>
                </a:path>
              </a:pathLst>
            </a:custGeom>
            <a:solidFill>
              <a:srgbClr val="8AB7E2"/>
            </a:solidFill>
          </p:spPr>
        </p:sp>
        <p:sp>
          <p:nvSpPr>
            <p:cNvPr name="TextBox 30" id="30"/>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31" id="31"/>
          <p:cNvSpPr txBox="true"/>
          <p:nvPr/>
        </p:nvSpPr>
        <p:spPr>
          <a:xfrm rot="0">
            <a:off x="13049958" y="4489510"/>
            <a:ext cx="1025374" cy="665456"/>
          </a:xfrm>
          <a:prstGeom prst="rect">
            <a:avLst/>
          </a:prstGeom>
        </p:spPr>
        <p:txBody>
          <a:bodyPr anchor="t" rtlCol="false" tIns="0" lIns="0" bIns="0" rIns="0">
            <a:spAutoFit/>
          </a:bodyPr>
          <a:lstStyle/>
          <a:p>
            <a:pPr algn="l">
              <a:lnSpc>
                <a:spcPts val="4987"/>
              </a:lnSpc>
            </a:pPr>
            <a:r>
              <a:rPr lang="en-US" sz="5195" spc="-426">
                <a:solidFill>
                  <a:srgbClr val="000000"/>
                </a:solidFill>
                <a:latin typeface="DM Sans"/>
              </a:rPr>
              <a:t>04.</a:t>
            </a:r>
          </a:p>
        </p:txBody>
      </p:sp>
      <p:sp>
        <p:nvSpPr>
          <p:cNvPr name="TextBox 32" id="32"/>
          <p:cNvSpPr txBox="true"/>
          <p:nvPr/>
        </p:nvSpPr>
        <p:spPr>
          <a:xfrm rot="0">
            <a:off x="14075332" y="4578331"/>
            <a:ext cx="2683410" cy="384878"/>
          </a:xfrm>
          <a:prstGeom prst="rect">
            <a:avLst/>
          </a:prstGeom>
        </p:spPr>
        <p:txBody>
          <a:bodyPr anchor="t" rtlCol="false" tIns="0" lIns="0" bIns="0" rIns="0">
            <a:spAutoFit/>
          </a:bodyPr>
          <a:lstStyle/>
          <a:p>
            <a:pPr algn="just" marL="0" indent="0" lvl="0">
              <a:lnSpc>
                <a:spcPts val="3100"/>
              </a:lnSpc>
              <a:spcBef>
                <a:spcPct val="0"/>
              </a:spcBef>
            </a:pPr>
            <a:r>
              <a:rPr lang="en-US" sz="2296" spc="36">
                <a:solidFill>
                  <a:srgbClr val="000000"/>
                </a:solidFill>
                <a:latin typeface="DM Sans"/>
              </a:rPr>
              <a:t>Accomplishments</a:t>
            </a:r>
          </a:p>
        </p:txBody>
      </p:sp>
      <p:grpSp>
        <p:nvGrpSpPr>
          <p:cNvPr name="Group 33" id="33"/>
          <p:cNvGrpSpPr/>
          <p:nvPr/>
        </p:nvGrpSpPr>
        <p:grpSpPr>
          <a:xfrm rot="0">
            <a:off x="12844593" y="6125456"/>
            <a:ext cx="4544552" cy="1663460"/>
            <a:chOff x="0" y="0"/>
            <a:chExt cx="2342659" cy="857492"/>
          </a:xfrm>
        </p:grpSpPr>
        <p:sp>
          <p:nvSpPr>
            <p:cNvPr name="Freeform 34" id="34"/>
            <p:cNvSpPr/>
            <p:nvPr/>
          </p:nvSpPr>
          <p:spPr>
            <a:xfrm flipH="false" flipV="false" rot="0">
              <a:off x="0" y="0"/>
              <a:ext cx="2342659" cy="857492"/>
            </a:xfrm>
            <a:custGeom>
              <a:avLst/>
              <a:gdLst/>
              <a:ahLst/>
              <a:cxnLst/>
              <a:rect r="r" b="b" t="t" l="l"/>
              <a:pathLst>
                <a:path h="857492" w="2342659">
                  <a:moveTo>
                    <a:pt x="25553" y="0"/>
                  </a:moveTo>
                  <a:lnTo>
                    <a:pt x="2317105" y="0"/>
                  </a:lnTo>
                  <a:cubicBezTo>
                    <a:pt x="2323882" y="0"/>
                    <a:pt x="2330382" y="2692"/>
                    <a:pt x="2335174" y="7484"/>
                  </a:cubicBezTo>
                  <a:cubicBezTo>
                    <a:pt x="2339966" y="12277"/>
                    <a:pt x="2342659" y="18776"/>
                    <a:pt x="2342659" y="25553"/>
                  </a:cubicBezTo>
                  <a:lnTo>
                    <a:pt x="2342659" y="831939"/>
                  </a:lnTo>
                  <a:cubicBezTo>
                    <a:pt x="2342659" y="838716"/>
                    <a:pt x="2339966" y="845216"/>
                    <a:pt x="2335174" y="850008"/>
                  </a:cubicBezTo>
                  <a:cubicBezTo>
                    <a:pt x="2330382" y="854800"/>
                    <a:pt x="2323882" y="857492"/>
                    <a:pt x="2317105" y="857492"/>
                  </a:cubicBezTo>
                  <a:lnTo>
                    <a:pt x="25553" y="857492"/>
                  </a:lnTo>
                  <a:cubicBezTo>
                    <a:pt x="18776" y="857492"/>
                    <a:pt x="12277" y="854800"/>
                    <a:pt x="7484" y="850008"/>
                  </a:cubicBezTo>
                  <a:cubicBezTo>
                    <a:pt x="2692" y="845216"/>
                    <a:pt x="0" y="838716"/>
                    <a:pt x="0" y="831939"/>
                  </a:cubicBezTo>
                  <a:lnTo>
                    <a:pt x="0" y="25553"/>
                  </a:lnTo>
                  <a:cubicBezTo>
                    <a:pt x="0" y="18776"/>
                    <a:pt x="2692" y="12277"/>
                    <a:pt x="7484" y="7484"/>
                  </a:cubicBezTo>
                  <a:cubicBezTo>
                    <a:pt x="12277" y="2692"/>
                    <a:pt x="18776" y="0"/>
                    <a:pt x="25553" y="0"/>
                  </a:cubicBezTo>
                  <a:close/>
                </a:path>
              </a:pathLst>
            </a:custGeom>
            <a:solidFill>
              <a:srgbClr val="8AB7E2"/>
            </a:solidFill>
          </p:spPr>
        </p:sp>
        <p:sp>
          <p:nvSpPr>
            <p:cNvPr name="TextBox 35" id="35"/>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36" id="36"/>
          <p:cNvSpPr txBox="true"/>
          <p:nvPr/>
        </p:nvSpPr>
        <p:spPr>
          <a:xfrm rot="0">
            <a:off x="13179803" y="6686370"/>
            <a:ext cx="1025374" cy="665456"/>
          </a:xfrm>
          <a:prstGeom prst="rect">
            <a:avLst/>
          </a:prstGeom>
        </p:spPr>
        <p:txBody>
          <a:bodyPr anchor="t" rtlCol="false" tIns="0" lIns="0" bIns="0" rIns="0">
            <a:spAutoFit/>
          </a:bodyPr>
          <a:lstStyle/>
          <a:p>
            <a:pPr algn="l">
              <a:lnSpc>
                <a:spcPts val="4987"/>
              </a:lnSpc>
            </a:pPr>
            <a:r>
              <a:rPr lang="en-US" sz="5195" spc="-426">
                <a:solidFill>
                  <a:srgbClr val="000000"/>
                </a:solidFill>
                <a:latin typeface="DM Sans"/>
              </a:rPr>
              <a:t>05.</a:t>
            </a:r>
          </a:p>
        </p:txBody>
      </p:sp>
      <p:sp>
        <p:nvSpPr>
          <p:cNvPr name="TextBox 37" id="37"/>
          <p:cNvSpPr txBox="true"/>
          <p:nvPr/>
        </p:nvSpPr>
        <p:spPr>
          <a:xfrm rot="0">
            <a:off x="14205178" y="6612655"/>
            <a:ext cx="2992021" cy="641438"/>
          </a:xfrm>
          <a:prstGeom prst="rect">
            <a:avLst/>
          </a:prstGeom>
        </p:spPr>
        <p:txBody>
          <a:bodyPr anchor="t" rtlCol="false" tIns="0" lIns="0" bIns="0" rIns="0">
            <a:spAutoFit/>
          </a:bodyPr>
          <a:lstStyle/>
          <a:p>
            <a:pPr algn="just" marL="0" indent="0" lvl="0">
              <a:lnSpc>
                <a:spcPts val="5260"/>
              </a:lnSpc>
              <a:spcBef>
                <a:spcPct val="0"/>
              </a:spcBef>
            </a:pPr>
            <a:r>
              <a:rPr lang="en-US" sz="3896" spc="62">
                <a:solidFill>
                  <a:srgbClr val="000000"/>
                </a:solidFill>
                <a:latin typeface="DM Sans"/>
              </a:rPr>
              <a:t>Walkthrough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5930165" y="4823914"/>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2227066" y="482391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9653627" y="4823914"/>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3396139" y="4823914"/>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5" id="1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6" id="16"/>
          <p:cNvSpPr txBox="true"/>
          <p:nvPr/>
        </p:nvSpPr>
        <p:spPr>
          <a:xfrm rot="0">
            <a:off x="4732501" y="1907439"/>
            <a:ext cx="8822997" cy="22821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DM Sans Bold"/>
              </a:rPr>
              <a:t>Ideation process</a:t>
            </a:r>
          </a:p>
        </p:txBody>
      </p:sp>
      <p:sp>
        <p:nvSpPr>
          <p:cNvPr name="TextBox 17" id="17"/>
          <p:cNvSpPr txBox="true"/>
          <p:nvPr/>
        </p:nvSpPr>
        <p:spPr>
          <a:xfrm rot="0">
            <a:off x="2227066" y="5616041"/>
            <a:ext cx="2197323" cy="679451"/>
          </a:xfrm>
          <a:prstGeom prst="rect">
            <a:avLst/>
          </a:prstGeom>
        </p:spPr>
        <p:txBody>
          <a:bodyPr anchor="t" rtlCol="false" tIns="0" lIns="0" bIns="0" rIns="0">
            <a:spAutoFit/>
          </a:bodyPr>
          <a:lstStyle/>
          <a:p>
            <a:pPr algn="l">
              <a:lnSpc>
                <a:spcPts val="5150"/>
              </a:lnSpc>
            </a:pPr>
            <a:r>
              <a:rPr lang="en-US" sz="5000">
                <a:solidFill>
                  <a:srgbClr val="000000"/>
                </a:solidFill>
                <a:latin typeface="DM Sans Bold"/>
              </a:rPr>
              <a:t>01</a:t>
            </a:r>
          </a:p>
        </p:txBody>
      </p:sp>
      <p:sp>
        <p:nvSpPr>
          <p:cNvPr name="TextBox 18" id="18"/>
          <p:cNvSpPr txBox="true"/>
          <p:nvPr/>
        </p:nvSpPr>
        <p:spPr>
          <a:xfrm rot="0">
            <a:off x="5948468" y="5616041"/>
            <a:ext cx="2197323" cy="679451"/>
          </a:xfrm>
          <a:prstGeom prst="rect">
            <a:avLst/>
          </a:prstGeom>
        </p:spPr>
        <p:txBody>
          <a:bodyPr anchor="t" rtlCol="false" tIns="0" lIns="0" bIns="0" rIns="0">
            <a:spAutoFit/>
          </a:bodyPr>
          <a:lstStyle/>
          <a:p>
            <a:pPr algn="l">
              <a:lnSpc>
                <a:spcPts val="5150"/>
              </a:lnSpc>
            </a:pPr>
            <a:r>
              <a:rPr lang="en-US" sz="5000">
                <a:solidFill>
                  <a:srgbClr val="000000"/>
                </a:solidFill>
                <a:latin typeface="DM Sans Bold"/>
              </a:rPr>
              <a:t>02</a:t>
            </a:r>
          </a:p>
        </p:txBody>
      </p:sp>
      <p:sp>
        <p:nvSpPr>
          <p:cNvPr name="TextBox 19" id="19"/>
          <p:cNvSpPr txBox="true"/>
          <p:nvPr/>
        </p:nvSpPr>
        <p:spPr>
          <a:xfrm rot="0">
            <a:off x="2227066" y="6447891"/>
            <a:ext cx="2646492" cy="1760220"/>
          </a:xfrm>
          <a:prstGeom prst="rect">
            <a:avLst/>
          </a:prstGeom>
        </p:spPr>
        <p:txBody>
          <a:bodyPr anchor="t" rtlCol="false" tIns="0" lIns="0" bIns="0" rIns="0">
            <a:spAutoFit/>
          </a:bodyPr>
          <a:lstStyle/>
          <a:p>
            <a:pPr algn="l">
              <a:lnSpc>
                <a:spcPts val="2340"/>
              </a:lnSpc>
            </a:pPr>
            <a:r>
              <a:rPr lang="en-US" sz="1500">
                <a:solidFill>
                  <a:srgbClr val="000000"/>
                </a:solidFill>
                <a:latin typeface="DM Sans"/>
              </a:rPr>
              <a:t>Lorem ipsum dolor sit amet, consectetur adipiscing elit, sed do eiusmod tempor incididunt ut labore et dolore magna aliqua. Ut enim ad minim veniam.</a:t>
            </a:r>
          </a:p>
        </p:txBody>
      </p:sp>
      <p:sp>
        <p:nvSpPr>
          <p:cNvPr name="TextBox 20" id="20"/>
          <p:cNvSpPr txBox="true"/>
          <p:nvPr/>
        </p:nvSpPr>
        <p:spPr>
          <a:xfrm rot="0">
            <a:off x="5948468" y="6447891"/>
            <a:ext cx="2732862" cy="1760220"/>
          </a:xfrm>
          <a:prstGeom prst="rect">
            <a:avLst/>
          </a:prstGeom>
        </p:spPr>
        <p:txBody>
          <a:bodyPr anchor="t" rtlCol="false" tIns="0" lIns="0" bIns="0" rIns="0">
            <a:spAutoFit/>
          </a:bodyPr>
          <a:lstStyle/>
          <a:p>
            <a:pPr algn="l">
              <a:lnSpc>
                <a:spcPts val="2340"/>
              </a:lnSpc>
            </a:pPr>
            <a:r>
              <a:rPr lang="en-US" sz="1500">
                <a:solidFill>
                  <a:srgbClr val="000000"/>
                </a:solidFill>
                <a:latin typeface="DM Sans"/>
              </a:rPr>
              <a:t>Lorem ipsum dolor sit amet, consectetur adipiscing elit, sed do eiusmod tempor incididunt ut labore et dolore magna aliqua. Ut enim ad minim veniam.</a:t>
            </a:r>
          </a:p>
        </p:txBody>
      </p:sp>
      <p:sp>
        <p:nvSpPr>
          <p:cNvPr name="TextBox 21" id="21"/>
          <p:cNvSpPr txBox="true"/>
          <p:nvPr/>
        </p:nvSpPr>
        <p:spPr>
          <a:xfrm rot="0">
            <a:off x="9671930" y="5616041"/>
            <a:ext cx="2197323" cy="679451"/>
          </a:xfrm>
          <a:prstGeom prst="rect">
            <a:avLst/>
          </a:prstGeom>
        </p:spPr>
        <p:txBody>
          <a:bodyPr anchor="t" rtlCol="false" tIns="0" lIns="0" bIns="0" rIns="0">
            <a:spAutoFit/>
          </a:bodyPr>
          <a:lstStyle/>
          <a:p>
            <a:pPr algn="l">
              <a:lnSpc>
                <a:spcPts val="5150"/>
              </a:lnSpc>
            </a:pPr>
            <a:r>
              <a:rPr lang="en-US" sz="5000">
                <a:solidFill>
                  <a:srgbClr val="000000"/>
                </a:solidFill>
                <a:latin typeface="DM Sans Bold"/>
              </a:rPr>
              <a:t>03</a:t>
            </a:r>
          </a:p>
        </p:txBody>
      </p:sp>
      <p:sp>
        <p:nvSpPr>
          <p:cNvPr name="TextBox 22" id="22"/>
          <p:cNvSpPr txBox="true"/>
          <p:nvPr/>
        </p:nvSpPr>
        <p:spPr>
          <a:xfrm rot="0">
            <a:off x="9671930" y="6447891"/>
            <a:ext cx="2747991" cy="1760220"/>
          </a:xfrm>
          <a:prstGeom prst="rect">
            <a:avLst/>
          </a:prstGeom>
        </p:spPr>
        <p:txBody>
          <a:bodyPr anchor="t" rtlCol="false" tIns="0" lIns="0" bIns="0" rIns="0">
            <a:spAutoFit/>
          </a:bodyPr>
          <a:lstStyle/>
          <a:p>
            <a:pPr algn="l">
              <a:lnSpc>
                <a:spcPts val="2340"/>
              </a:lnSpc>
            </a:pPr>
            <a:r>
              <a:rPr lang="en-US" sz="1500">
                <a:solidFill>
                  <a:srgbClr val="000000"/>
                </a:solidFill>
                <a:latin typeface="DM Sans"/>
              </a:rPr>
              <a:t>Lorem ipsum dolor sit amet, consectetur adipiscing elit, sed do eiusmod tempor incididunt ut labore et dolore magna aliqua. Ut enim ad minim veniam.</a:t>
            </a:r>
          </a:p>
        </p:txBody>
      </p:sp>
      <p:sp>
        <p:nvSpPr>
          <p:cNvPr name="TextBox 23" id="23"/>
          <p:cNvSpPr txBox="true"/>
          <p:nvPr/>
        </p:nvSpPr>
        <p:spPr>
          <a:xfrm rot="0">
            <a:off x="13414442" y="5616041"/>
            <a:ext cx="2197323" cy="679451"/>
          </a:xfrm>
          <a:prstGeom prst="rect">
            <a:avLst/>
          </a:prstGeom>
        </p:spPr>
        <p:txBody>
          <a:bodyPr anchor="t" rtlCol="false" tIns="0" lIns="0" bIns="0" rIns="0">
            <a:spAutoFit/>
          </a:bodyPr>
          <a:lstStyle/>
          <a:p>
            <a:pPr algn="l">
              <a:lnSpc>
                <a:spcPts val="5150"/>
              </a:lnSpc>
            </a:pPr>
            <a:r>
              <a:rPr lang="en-US" sz="5000">
                <a:solidFill>
                  <a:srgbClr val="000000"/>
                </a:solidFill>
                <a:latin typeface="DM Sans Bold"/>
              </a:rPr>
              <a:t>04</a:t>
            </a:r>
          </a:p>
        </p:txBody>
      </p:sp>
      <p:sp>
        <p:nvSpPr>
          <p:cNvPr name="TextBox 24" id="24"/>
          <p:cNvSpPr txBox="true"/>
          <p:nvPr/>
        </p:nvSpPr>
        <p:spPr>
          <a:xfrm rot="0">
            <a:off x="13414442" y="6447891"/>
            <a:ext cx="2646492" cy="1760220"/>
          </a:xfrm>
          <a:prstGeom prst="rect">
            <a:avLst/>
          </a:prstGeom>
        </p:spPr>
        <p:txBody>
          <a:bodyPr anchor="t" rtlCol="false" tIns="0" lIns="0" bIns="0" rIns="0">
            <a:spAutoFit/>
          </a:bodyPr>
          <a:lstStyle/>
          <a:p>
            <a:pPr algn="l">
              <a:lnSpc>
                <a:spcPts val="2340"/>
              </a:lnSpc>
            </a:pPr>
            <a:r>
              <a:rPr lang="en-US" sz="1500">
                <a:solidFill>
                  <a:srgbClr val="000000"/>
                </a:solidFill>
                <a:latin typeface="DM Sans"/>
              </a:rPr>
              <a:t>Lorem ipsum dolor sit amet, consectetur adipiscing elit, sed do eiusmod tempor incididunt ut labore et dolore magna aliqua. Ut enim ad minim veniam.</a:t>
            </a:r>
          </a:p>
        </p:txBody>
      </p:sp>
      <p:sp>
        <p:nvSpPr>
          <p:cNvPr name="Freeform 25" id="25"/>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7" id="27"/>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8" id="28"/>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9" id="29"/>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30" id="30"/>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31" id="31"/>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32" id="32"/>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4082181">
            <a:off x="11891868" y="3404261"/>
            <a:ext cx="7567145" cy="2582288"/>
          </a:xfrm>
          <a:custGeom>
            <a:avLst/>
            <a:gdLst/>
            <a:ahLst/>
            <a:cxnLst/>
            <a:rect r="r" b="b" t="t" l="l"/>
            <a:pathLst>
              <a:path h="2582288" w="7567145">
                <a:moveTo>
                  <a:pt x="0" y="0"/>
                </a:moveTo>
                <a:lnTo>
                  <a:pt x="7567145" y="0"/>
                </a:lnTo>
                <a:lnTo>
                  <a:pt x="7567145"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 id="4"/>
          <p:cNvSpPr txBox="true"/>
          <p:nvPr/>
        </p:nvSpPr>
        <p:spPr>
          <a:xfrm rot="0">
            <a:off x="1499235" y="1128797"/>
            <a:ext cx="7848753" cy="1177290"/>
          </a:xfrm>
          <a:prstGeom prst="rect">
            <a:avLst/>
          </a:prstGeom>
        </p:spPr>
        <p:txBody>
          <a:bodyPr anchor="t" rtlCol="false" tIns="0" lIns="0" bIns="0" rIns="0">
            <a:spAutoFit/>
          </a:bodyPr>
          <a:lstStyle/>
          <a:p>
            <a:pPr algn="l">
              <a:lnSpc>
                <a:spcPts val="8730"/>
              </a:lnSpc>
            </a:pPr>
            <a:r>
              <a:rPr lang="en-US" sz="9000">
                <a:solidFill>
                  <a:srgbClr val="000000"/>
                </a:solidFill>
                <a:latin typeface="DM Sans Bold"/>
              </a:rPr>
              <a:t>Abstract</a:t>
            </a:r>
          </a:p>
        </p:txBody>
      </p:sp>
      <p:sp>
        <p:nvSpPr>
          <p:cNvPr name="TextBox 5" id="5"/>
          <p:cNvSpPr txBox="true"/>
          <p:nvPr/>
        </p:nvSpPr>
        <p:spPr>
          <a:xfrm rot="0">
            <a:off x="1499235" y="2727476"/>
            <a:ext cx="13826882" cy="5959807"/>
          </a:xfrm>
          <a:prstGeom prst="rect">
            <a:avLst/>
          </a:prstGeom>
        </p:spPr>
        <p:txBody>
          <a:bodyPr anchor="t" rtlCol="false" tIns="0" lIns="0" bIns="0" rIns="0">
            <a:spAutoFit/>
          </a:bodyPr>
          <a:lstStyle/>
          <a:p>
            <a:pPr algn="l">
              <a:lnSpc>
                <a:spcPts val="4843"/>
              </a:lnSpc>
            </a:pPr>
            <a:r>
              <a:rPr lang="en-US" sz="3587" spc="215">
                <a:solidFill>
                  <a:srgbClr val="000000"/>
                </a:solidFill>
                <a:latin typeface="DM Sans"/>
              </a:rPr>
              <a:t>This project aims to develop a full-stack web development website for a shopping cart system. The system will provide responsive web design. We will have front-end and back-end design. Backend in charge of responding the request from client such as adding an item to cart, checkout and etc. And MySQL is used to save the data that the customer needs. For example, when adding an item to cart, server needs to insert record to cart schema. </a:t>
            </a:r>
          </a:p>
          <a:p>
            <a:pPr algn="l" marL="0" indent="0" lvl="0">
              <a:lnSpc>
                <a:spcPts val="4843"/>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4082181">
            <a:off x="11891868" y="3404261"/>
            <a:ext cx="7567145" cy="2582288"/>
          </a:xfrm>
          <a:custGeom>
            <a:avLst/>
            <a:gdLst/>
            <a:ahLst/>
            <a:cxnLst/>
            <a:rect r="r" b="b" t="t" l="l"/>
            <a:pathLst>
              <a:path h="2582288" w="7567145">
                <a:moveTo>
                  <a:pt x="0" y="0"/>
                </a:moveTo>
                <a:lnTo>
                  <a:pt x="7567145" y="0"/>
                </a:lnTo>
                <a:lnTo>
                  <a:pt x="7567145"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 id="4"/>
          <p:cNvSpPr txBox="true"/>
          <p:nvPr/>
        </p:nvSpPr>
        <p:spPr>
          <a:xfrm rot="0">
            <a:off x="1499235" y="576347"/>
            <a:ext cx="9124346" cy="2282190"/>
          </a:xfrm>
          <a:prstGeom prst="rect">
            <a:avLst/>
          </a:prstGeom>
        </p:spPr>
        <p:txBody>
          <a:bodyPr anchor="t" rtlCol="false" tIns="0" lIns="0" bIns="0" rIns="0">
            <a:spAutoFit/>
          </a:bodyPr>
          <a:lstStyle/>
          <a:p>
            <a:pPr algn="l">
              <a:lnSpc>
                <a:spcPts val="8730"/>
              </a:lnSpc>
            </a:pPr>
            <a:r>
              <a:rPr lang="en-US" sz="9000">
                <a:solidFill>
                  <a:srgbClr val="000000"/>
                </a:solidFill>
                <a:latin typeface="DM Sans Bold"/>
              </a:rPr>
              <a:t>List of Services</a:t>
            </a:r>
          </a:p>
          <a:p>
            <a:pPr algn="l">
              <a:lnSpc>
                <a:spcPts val="8730"/>
              </a:lnSpc>
            </a:pPr>
          </a:p>
        </p:txBody>
      </p:sp>
      <p:sp>
        <p:nvSpPr>
          <p:cNvPr name="TextBox 5" id="5"/>
          <p:cNvSpPr txBox="true"/>
          <p:nvPr/>
        </p:nvSpPr>
        <p:spPr>
          <a:xfrm rot="0">
            <a:off x="1499235" y="2727476"/>
            <a:ext cx="13826882" cy="3567595"/>
          </a:xfrm>
          <a:prstGeom prst="rect">
            <a:avLst/>
          </a:prstGeom>
        </p:spPr>
        <p:txBody>
          <a:bodyPr anchor="t" rtlCol="false" tIns="0" lIns="0" bIns="0" rIns="0">
            <a:spAutoFit/>
          </a:bodyPr>
          <a:lstStyle/>
          <a:p>
            <a:pPr algn="l">
              <a:lnSpc>
                <a:spcPts val="4843"/>
              </a:lnSpc>
            </a:pPr>
            <a:r>
              <a:rPr lang="en-US" sz="3587" spc="215">
                <a:solidFill>
                  <a:srgbClr val="000000"/>
                </a:solidFill>
                <a:latin typeface="DM Sans"/>
              </a:rPr>
              <a:t>1.Adding items to cart.</a:t>
            </a:r>
          </a:p>
          <a:p>
            <a:pPr algn="l">
              <a:lnSpc>
                <a:spcPts val="4843"/>
              </a:lnSpc>
            </a:pPr>
            <a:r>
              <a:rPr lang="en-US" sz="3587" spc="215">
                <a:solidFill>
                  <a:srgbClr val="000000"/>
                </a:solidFill>
                <a:latin typeface="DM Sans"/>
              </a:rPr>
              <a:t>2.Deleting an item from cart.</a:t>
            </a:r>
          </a:p>
          <a:p>
            <a:pPr algn="l">
              <a:lnSpc>
                <a:spcPts val="4843"/>
              </a:lnSpc>
            </a:pPr>
            <a:r>
              <a:rPr lang="en-US" sz="3587" spc="215">
                <a:solidFill>
                  <a:srgbClr val="000000"/>
                </a:solidFill>
                <a:latin typeface="DM Sans"/>
              </a:rPr>
              <a:t>3.Clearing the cart.</a:t>
            </a:r>
          </a:p>
          <a:p>
            <a:pPr algn="l">
              <a:lnSpc>
                <a:spcPts val="4843"/>
              </a:lnSpc>
            </a:pPr>
            <a:r>
              <a:rPr lang="en-US" sz="3587" spc="215">
                <a:solidFill>
                  <a:srgbClr val="000000"/>
                </a:solidFill>
                <a:latin typeface="DM Sans"/>
              </a:rPr>
              <a:t>4.Manipulating the quantity of items in cart.</a:t>
            </a:r>
          </a:p>
          <a:p>
            <a:pPr algn="l">
              <a:lnSpc>
                <a:spcPts val="4843"/>
              </a:lnSpc>
            </a:pPr>
            <a:r>
              <a:rPr lang="en-US" sz="3587" spc="215">
                <a:solidFill>
                  <a:srgbClr val="000000"/>
                </a:solidFill>
                <a:latin typeface="DM Sans"/>
              </a:rPr>
              <a:t>5.Checkout.</a:t>
            </a:r>
          </a:p>
          <a:p>
            <a:pPr algn="l" marL="0" indent="0" lvl="0">
              <a:lnSpc>
                <a:spcPts val="4843"/>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4082181">
            <a:off x="11891868" y="3404261"/>
            <a:ext cx="7567145" cy="2582288"/>
          </a:xfrm>
          <a:custGeom>
            <a:avLst/>
            <a:gdLst/>
            <a:ahLst/>
            <a:cxnLst/>
            <a:rect r="r" b="b" t="t" l="l"/>
            <a:pathLst>
              <a:path h="2582288" w="7567145">
                <a:moveTo>
                  <a:pt x="0" y="0"/>
                </a:moveTo>
                <a:lnTo>
                  <a:pt x="7567145" y="0"/>
                </a:lnTo>
                <a:lnTo>
                  <a:pt x="7567145"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 id="4"/>
          <p:cNvSpPr txBox="true"/>
          <p:nvPr/>
        </p:nvSpPr>
        <p:spPr>
          <a:xfrm rot="0">
            <a:off x="1499235" y="576347"/>
            <a:ext cx="9124346" cy="2282190"/>
          </a:xfrm>
          <a:prstGeom prst="rect">
            <a:avLst/>
          </a:prstGeom>
        </p:spPr>
        <p:txBody>
          <a:bodyPr anchor="t" rtlCol="false" tIns="0" lIns="0" bIns="0" rIns="0">
            <a:spAutoFit/>
          </a:bodyPr>
          <a:lstStyle/>
          <a:p>
            <a:pPr algn="l">
              <a:lnSpc>
                <a:spcPts val="8730"/>
              </a:lnSpc>
            </a:pPr>
            <a:r>
              <a:rPr lang="en-US" sz="9000">
                <a:solidFill>
                  <a:srgbClr val="000000"/>
                </a:solidFill>
                <a:latin typeface="DM Sans Bold"/>
              </a:rPr>
              <a:t>List of tasks</a:t>
            </a:r>
          </a:p>
          <a:p>
            <a:pPr algn="l">
              <a:lnSpc>
                <a:spcPts val="8730"/>
              </a:lnSpc>
            </a:pPr>
          </a:p>
        </p:txBody>
      </p:sp>
      <p:sp>
        <p:nvSpPr>
          <p:cNvPr name="TextBox 5" id="5"/>
          <p:cNvSpPr txBox="true"/>
          <p:nvPr/>
        </p:nvSpPr>
        <p:spPr>
          <a:xfrm rot="0">
            <a:off x="1499235" y="2727476"/>
            <a:ext cx="13826882" cy="4165648"/>
          </a:xfrm>
          <a:prstGeom prst="rect">
            <a:avLst/>
          </a:prstGeom>
        </p:spPr>
        <p:txBody>
          <a:bodyPr anchor="t" rtlCol="false" tIns="0" lIns="0" bIns="0" rIns="0">
            <a:spAutoFit/>
          </a:bodyPr>
          <a:lstStyle/>
          <a:p>
            <a:pPr algn="l">
              <a:lnSpc>
                <a:spcPts val="4843"/>
              </a:lnSpc>
            </a:pPr>
            <a:r>
              <a:rPr lang="en-US" sz="3587" spc="215">
                <a:solidFill>
                  <a:srgbClr val="000000"/>
                </a:solidFill>
                <a:latin typeface="DM Sans"/>
              </a:rPr>
              <a:t>1.Insert record to cart schema when adding items to cart;</a:t>
            </a:r>
          </a:p>
          <a:p>
            <a:pPr algn="l">
              <a:lnSpc>
                <a:spcPts val="4843"/>
              </a:lnSpc>
            </a:pPr>
            <a:r>
              <a:rPr lang="en-US" sz="3587" spc="215">
                <a:solidFill>
                  <a:srgbClr val="000000"/>
                </a:solidFill>
                <a:latin typeface="DM Sans"/>
              </a:rPr>
              <a:t>2.Deleting record or clear record in database when user delete or clear items.</a:t>
            </a:r>
          </a:p>
          <a:p>
            <a:pPr algn="l">
              <a:lnSpc>
                <a:spcPts val="4843"/>
              </a:lnSpc>
            </a:pPr>
            <a:r>
              <a:rPr lang="en-US" sz="3587" spc="215">
                <a:solidFill>
                  <a:srgbClr val="000000"/>
                </a:solidFill>
                <a:latin typeface="DM Sans"/>
              </a:rPr>
              <a:t>3.Update the record when user manipulating the records.</a:t>
            </a:r>
          </a:p>
          <a:p>
            <a:pPr algn="l">
              <a:lnSpc>
                <a:spcPts val="4843"/>
              </a:lnSpc>
            </a:pPr>
            <a:r>
              <a:rPr lang="en-US" sz="3587" spc="215">
                <a:solidFill>
                  <a:srgbClr val="000000"/>
                </a:solidFill>
                <a:latin typeface="DM Sans"/>
              </a:rPr>
              <a:t>4.Inserting checkout information into checkout schema when user checkout.</a:t>
            </a:r>
          </a:p>
          <a:p>
            <a:pPr algn="l" marL="0" indent="0" lvl="0">
              <a:lnSpc>
                <a:spcPts val="4843"/>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4082181">
            <a:off x="11891868" y="3404261"/>
            <a:ext cx="7567145" cy="2582288"/>
          </a:xfrm>
          <a:custGeom>
            <a:avLst/>
            <a:gdLst/>
            <a:ahLst/>
            <a:cxnLst/>
            <a:rect r="r" b="b" t="t" l="l"/>
            <a:pathLst>
              <a:path h="2582288" w="7567145">
                <a:moveTo>
                  <a:pt x="0" y="0"/>
                </a:moveTo>
                <a:lnTo>
                  <a:pt x="7567145" y="0"/>
                </a:lnTo>
                <a:lnTo>
                  <a:pt x="7567145"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 id="4"/>
          <p:cNvSpPr txBox="true"/>
          <p:nvPr/>
        </p:nvSpPr>
        <p:spPr>
          <a:xfrm rot="0">
            <a:off x="1499235" y="1128797"/>
            <a:ext cx="14555903" cy="1177290"/>
          </a:xfrm>
          <a:prstGeom prst="rect">
            <a:avLst/>
          </a:prstGeom>
        </p:spPr>
        <p:txBody>
          <a:bodyPr anchor="t" rtlCol="false" tIns="0" lIns="0" bIns="0" rIns="0">
            <a:spAutoFit/>
          </a:bodyPr>
          <a:lstStyle/>
          <a:p>
            <a:pPr algn="l">
              <a:lnSpc>
                <a:spcPts val="8730"/>
              </a:lnSpc>
            </a:pPr>
            <a:r>
              <a:rPr lang="en-US" sz="9000">
                <a:solidFill>
                  <a:srgbClr val="000000"/>
                </a:solidFill>
                <a:latin typeface="DM Sans Bold"/>
              </a:rPr>
              <a:t>Project Accomplishments</a:t>
            </a:r>
          </a:p>
        </p:txBody>
      </p:sp>
      <p:sp>
        <p:nvSpPr>
          <p:cNvPr name="TextBox 5" id="5"/>
          <p:cNvSpPr txBox="true"/>
          <p:nvPr/>
        </p:nvSpPr>
        <p:spPr>
          <a:xfrm rot="0">
            <a:off x="1252347" y="2737837"/>
            <a:ext cx="13826882" cy="4763701"/>
          </a:xfrm>
          <a:prstGeom prst="rect">
            <a:avLst/>
          </a:prstGeom>
        </p:spPr>
        <p:txBody>
          <a:bodyPr anchor="t" rtlCol="false" tIns="0" lIns="0" bIns="0" rIns="0">
            <a:spAutoFit/>
          </a:bodyPr>
          <a:lstStyle/>
          <a:p>
            <a:pPr algn="l">
              <a:lnSpc>
                <a:spcPts val="4843"/>
              </a:lnSpc>
            </a:pPr>
            <a:r>
              <a:rPr lang="en-US" sz="3587" spc="215">
                <a:solidFill>
                  <a:srgbClr val="000000"/>
                </a:solidFill>
                <a:latin typeface="DM Sans"/>
              </a:rPr>
              <a:t>The project have accomplished the basic functions of a cart system. Such as Showing all products from the database, adding , manipulating the quantity of items and deleting items in cart page (Which will also do the same thing in cart schema). And do the checkout for user, which will record the information of the checkout order in order schema in database.</a:t>
            </a:r>
          </a:p>
          <a:p>
            <a:pPr algn="l" marL="0" indent="0" lvl="0">
              <a:lnSpc>
                <a:spcPts val="4843"/>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4082181">
            <a:off x="11891868" y="3404261"/>
            <a:ext cx="7567145" cy="2582288"/>
          </a:xfrm>
          <a:custGeom>
            <a:avLst/>
            <a:gdLst/>
            <a:ahLst/>
            <a:cxnLst/>
            <a:rect r="r" b="b" t="t" l="l"/>
            <a:pathLst>
              <a:path h="2582288" w="7567145">
                <a:moveTo>
                  <a:pt x="0" y="0"/>
                </a:moveTo>
                <a:lnTo>
                  <a:pt x="7567145" y="0"/>
                </a:lnTo>
                <a:lnTo>
                  <a:pt x="7567145"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 id="4"/>
          <p:cNvSpPr txBox="true"/>
          <p:nvPr/>
        </p:nvSpPr>
        <p:spPr>
          <a:xfrm rot="0">
            <a:off x="1499235" y="576347"/>
            <a:ext cx="15193700" cy="2282190"/>
          </a:xfrm>
          <a:prstGeom prst="rect">
            <a:avLst/>
          </a:prstGeom>
        </p:spPr>
        <p:txBody>
          <a:bodyPr anchor="t" rtlCol="false" tIns="0" lIns="0" bIns="0" rIns="0">
            <a:spAutoFit/>
          </a:bodyPr>
          <a:lstStyle/>
          <a:p>
            <a:pPr algn="l">
              <a:lnSpc>
                <a:spcPts val="8730"/>
              </a:lnSpc>
            </a:pPr>
            <a:r>
              <a:rPr lang="en-US" sz="9000">
                <a:solidFill>
                  <a:srgbClr val="000000"/>
                </a:solidFill>
                <a:latin typeface="DM Sans Bold"/>
              </a:rPr>
              <a:t>Project Incomplete:</a:t>
            </a:r>
          </a:p>
          <a:p>
            <a:pPr algn="l">
              <a:lnSpc>
                <a:spcPts val="8730"/>
              </a:lnSpc>
            </a:pPr>
          </a:p>
        </p:txBody>
      </p:sp>
      <p:sp>
        <p:nvSpPr>
          <p:cNvPr name="TextBox 5" id="5"/>
          <p:cNvSpPr txBox="true"/>
          <p:nvPr/>
        </p:nvSpPr>
        <p:spPr>
          <a:xfrm rot="0">
            <a:off x="1252347" y="2737837"/>
            <a:ext cx="13826882" cy="6557860"/>
          </a:xfrm>
          <a:prstGeom prst="rect">
            <a:avLst/>
          </a:prstGeom>
        </p:spPr>
        <p:txBody>
          <a:bodyPr anchor="t" rtlCol="false" tIns="0" lIns="0" bIns="0" rIns="0">
            <a:spAutoFit/>
          </a:bodyPr>
          <a:lstStyle/>
          <a:p>
            <a:pPr algn="l">
              <a:lnSpc>
                <a:spcPts val="4843"/>
              </a:lnSpc>
            </a:pPr>
            <a:r>
              <a:rPr lang="en-US" sz="3587" spc="215">
                <a:solidFill>
                  <a:srgbClr val="000000"/>
                </a:solidFill>
                <a:latin typeface="DM Sans"/>
              </a:rPr>
              <a:t>The website currently is workable in our point of view. But it only work for one single user. The database will not record who added items into cart. So when a user add items to the cart. Everyone can see it. Therefore, the website needs to also implement the login, register function, and add a customer id attribute to cart and checkout schema in database. Then when user access the cart, database will query the data related to the user’s id and display it to user.</a:t>
            </a:r>
          </a:p>
          <a:p>
            <a:pPr algn="l">
              <a:lnSpc>
                <a:spcPts val="4843"/>
              </a:lnSpc>
            </a:pPr>
          </a:p>
          <a:p>
            <a:pPr algn="l" marL="0" indent="0" lvl="0">
              <a:lnSpc>
                <a:spcPts val="4843"/>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5945966" y="3895276"/>
            <a:ext cx="6519512" cy="2024381"/>
          </a:xfrm>
          <a:prstGeom prst="rect">
            <a:avLst/>
          </a:prstGeom>
        </p:spPr>
        <p:txBody>
          <a:bodyPr anchor="t" rtlCol="false" tIns="0" lIns="0" bIns="0" rIns="0">
            <a:spAutoFit/>
          </a:bodyPr>
          <a:lstStyle/>
          <a:p>
            <a:pPr algn="ctr" marL="0" indent="0" lvl="1">
              <a:lnSpc>
                <a:spcPts val="7760"/>
              </a:lnSpc>
              <a:spcBef>
                <a:spcPct val="0"/>
              </a:spcBef>
            </a:pPr>
            <a:r>
              <a:rPr lang="en-US" sz="8000">
                <a:solidFill>
                  <a:srgbClr val="000000"/>
                </a:solidFill>
                <a:latin typeface="DM Sans Bold"/>
              </a:rPr>
              <a:t>Project Walkthrough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DAGEQFMSHvw</dc:identifier>
  <dcterms:modified xsi:type="dcterms:W3CDTF">2011-08-01T06:04:30Z</dcterms:modified>
  <cp:revision>1</cp:revision>
  <dc:title>CISC3003 Individual Project</dc:title>
</cp:coreProperties>
</file>